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9D79"/>
    <a:srgbClr val="007A37"/>
    <a:srgbClr val="1C3156"/>
    <a:srgbClr val="002267"/>
    <a:srgbClr val="E08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95891-14C2-4087-9DE5-ED8DFB061E8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EE9B6-D4FA-4BB8-B159-FF70DC3092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2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98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3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5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2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1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2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07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0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3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4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8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9864C2BB-A7FF-5811-8F50-707D1D7FEEC1}"/>
              </a:ext>
            </a:extLst>
          </p:cNvPr>
          <p:cNvSpPr txBox="1"/>
          <p:nvPr/>
        </p:nvSpPr>
        <p:spPr>
          <a:xfrm>
            <a:off x="1293733" y="225836"/>
            <a:ext cx="9730341" cy="52322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 defTabSz="1038347"/>
            <a:r>
              <a:rPr lang="en-US" sz="2800" b="1" spc="-40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ea typeface="Tahoma" pitchFamily="34" charset="0"/>
                <a:cs typeface="Tahoma" pitchFamily="34" charset="0"/>
              </a:rPr>
              <a:t>IT</a:t>
            </a:r>
            <a:r>
              <a:rPr lang="kk-KZ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-жобаларының </a:t>
            </a:r>
            <a:r>
              <a:rPr lang="ru-RU" sz="2800" b="1" i="1" spc="-40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anose="020B0500000000000000" pitchFamily="34" charset="-128"/>
                <a:ea typeface="Yu Gothic UI" panose="020B0500000000000000" pitchFamily="34" charset="-128"/>
                <a:cs typeface="Arial Unicode MS" panose="020B0604020202020204" pitchFamily="34" charset="-128"/>
              </a:rPr>
              <a:t>2023</a:t>
            </a:r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anose="020B0500000000000000" pitchFamily="34" charset="-128"/>
                <a:ea typeface="Yu Gothic UI" panose="020B0500000000000000" pitchFamily="34" charset="-128"/>
                <a:cs typeface="Tahoma" pitchFamily="34" charset="0"/>
              </a:rPr>
              <a:t>  </a:t>
            </a:r>
            <a:r>
              <a:rPr lang="ru-RU" sz="2800" b="1" spc="-40" dirty="0" err="1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жылға</a:t>
            </a:r>
            <a:r>
              <a:rPr lang="ru-RU" sz="2800" b="1" spc="-40" dirty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арналған </a:t>
            </a:r>
            <a:r>
              <a:rPr lang="ru-RU" sz="2800" b="1" spc="-40" dirty="0" err="1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жоспарлары</a:t>
            </a:r>
            <a:endParaRPr lang="ru-RU" sz="2800" b="1" spc="-40" dirty="0">
              <a:solidFill>
                <a:srgbClr val="00226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3" name="Прямая соединительная линия 43">
            <a:extLst>
              <a:ext uri="{FF2B5EF4-FFF2-40B4-BE49-F238E27FC236}">
                <a16:creationId xmlns:a16="http://schemas.microsoft.com/office/drawing/2014/main" id="{1F6F52E4-09CB-D443-602E-4DAAFC183754}"/>
              </a:ext>
            </a:extLst>
          </p:cNvPr>
          <p:cNvCxnSpPr>
            <a:cxnSpLocks/>
          </p:cNvCxnSpPr>
          <p:nvPr/>
        </p:nvCxnSpPr>
        <p:spPr>
          <a:xfrm>
            <a:off x="0" y="756708"/>
            <a:ext cx="12192000" cy="0"/>
          </a:xfrm>
          <a:prstGeom prst="line">
            <a:avLst/>
          </a:prstGeom>
          <a:noFill/>
          <a:ln w="19050">
            <a:solidFill>
              <a:srgbClr val="B39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3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50032" y="1054096"/>
            <a:ext cx="2334493" cy="255222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Қолданыстағы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МКК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жүйелерінен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деректерді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тасымалдау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Мемлекеттік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органдар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олар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дайын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ЕДБ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жүйелерімен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Шағын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жүйелер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мен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модульдер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сынамалы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пайдалану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кезең-кезеңімен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іске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қосу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Пайдалануға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беру</a:t>
            </a:r>
          </a:p>
        </p:txBody>
      </p:sp>
      <p:sp>
        <p:nvSpPr>
          <p:cNvPr id="10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9749499" y="1051911"/>
            <a:ext cx="2369373" cy="274665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ЭШФ АЖ-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ның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«Цифрлық-идентификатор» ҚР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ЦДМЖАӨМ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қызметімен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өзара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әрекеттесуі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(ЭШФ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тіркеу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кезінде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биометриялық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сәйкестендіруді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жүзеге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асыру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)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ИМБ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-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мен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өзара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әрекеттесу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QR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кодын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пайдаланып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жүйеге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кіруге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және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кіруге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мүмкіндік беретін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ЭШФ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АЖ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функционалдығын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дамыту</a:t>
            </a:r>
            <a:endParaRPr lang="en-US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0" name="object 6">
            <a:extLst>
              <a:ext uri="{FF2B5EF4-FFF2-40B4-BE49-F238E27FC236}">
                <a16:creationId xmlns:a16="http://schemas.microsoft.com/office/drawing/2014/main" id="{743CEFF3-9F2E-47A3-9093-93102C82061B}"/>
              </a:ext>
            </a:extLst>
          </p:cNvPr>
          <p:cNvSpPr/>
          <p:nvPr/>
        </p:nvSpPr>
        <p:spPr>
          <a:xfrm>
            <a:off x="626735" y="87678"/>
            <a:ext cx="638044" cy="6472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503"/>
            <a:endParaRPr sz="90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22601" y="216745"/>
            <a:ext cx="424577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194512" y="-85639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303089" y="933755"/>
            <a:ext cx="1850451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Салықтақ әкімшілендірудің интеграцияланған жүйесі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724506" y="212781"/>
            <a:ext cx="396039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0875928" y="-93458"/>
            <a:ext cx="88420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10103777" y="992397"/>
            <a:ext cx="17054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Электрондық шот-фактуралар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50278" y="3344444"/>
            <a:ext cx="2369373" cy="186849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Кедендік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әкімшілендіру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жүйесінің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функционалдығын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дамыту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Электрондық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кедендік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құжаттарды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ұсыну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АСТАНА-1 АЖ-мен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Функционалды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тестілеу</a:t>
            </a:r>
            <a:endParaRPr lang="ru-RU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8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52813" y="3799401"/>
            <a:ext cx="2334493" cy="28895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en-US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Талдау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есеп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беру», «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Жағдаяттық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орталық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», «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Үстелдік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басқару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«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Хабарламалар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 4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шағын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жүйесі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Тұжырымдаманы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әзірлеу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бекіту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МКК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АЖ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деректерін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ИМБ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АЖ-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ға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көшіруді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жүзеге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үшін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құжаттаманы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әзірлеу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Ішкі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АЖ-мен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(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СӘИЖ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ЭШФ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тексерулерді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Z-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есептерді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ESB-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ге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беру) және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МО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АЖ-мен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ұйымдармен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басымдық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интеграцияны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200" i="1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9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53034" y="2910955"/>
            <a:ext cx="33118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157570" y="2623386"/>
            <a:ext cx="122096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380826" y="3683209"/>
            <a:ext cx="17054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Интеграцияланған мәліметтер базасы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294205" y="1054059"/>
            <a:ext cx="2369373" cy="225111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Тәуекелдердің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жаңа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үлгілерін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әзірлеу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енгізілгендерін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жетілдіру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арқылы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камералдық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бақылаудың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тиімділігін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арттыру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төлеушілерді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санаттауды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сыртқы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экономикалық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қызметті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салықтық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кедендік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тексерулер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іріктеу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үлгілерін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жетілдіру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246835" y="210929"/>
            <a:ext cx="405621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11411" y="-98884"/>
            <a:ext cx="85983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srgbClr val="B39D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7620639" y="992347"/>
            <a:ext cx="17054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Тәуекелдерді басқару </a:t>
            </a:r>
            <a:r>
              <a:rPr lang="kk-KZ" sz="105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</a:t>
            </a:r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үйесі</a:t>
            </a:r>
            <a:endParaRPr lang="ru-RU" sz="105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89579" y="2194186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srgbClr val="B39D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45443" y="2496819"/>
            <a:ext cx="389904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816352" y="3291431"/>
            <a:ext cx="17054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Кедендік </a:t>
            </a:r>
          </a:p>
          <a:p>
            <a:pPr algn="ctr"/>
            <a:r>
              <a:rPr lang="kk-KZ" sz="105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басқару жүйесі</a:t>
            </a:r>
            <a:endParaRPr lang="ru-RU" sz="105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411345" y="999041"/>
            <a:ext cx="22293" cy="565893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45544" y="1054894"/>
            <a:ext cx="2351850" cy="213268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lvl="0"/>
            <a:endParaRPr lang="kk-KZ" sz="1200" dirty="0" smtClean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 lvl="0"/>
            <a:endParaRPr lang="kk-KZ" sz="1200" dirty="0" smtClean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АСТАНА-1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кеден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процестерін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автоматтандыру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функционалдығын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кеңейту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«Е-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Салык.Азамат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МҚ,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ҚХР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МКБ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АЖ, «Е-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 АЖ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(ЭТРМ БШК)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интеграциясы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kk-KZ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Үшінші тарап бағдарламаларынан дизель отынын алу қызметін дамыту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37305" y="185542"/>
            <a:ext cx="362644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73160" y="-95568"/>
            <a:ext cx="81399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824538" y="1062684"/>
            <a:ext cx="170542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АСТАНА-1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78011" y="2145199"/>
            <a:ext cx="2326512" cy="101123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Модульдер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мен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ішкі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жүйелердің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функционалдығын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өзгерту</a:t>
            </a:r>
            <a:endParaRPr lang="ru-RU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56820" y="1309733"/>
            <a:ext cx="478565" cy="204775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99187" y="1011837"/>
            <a:ext cx="80745" cy="21802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41025" y="2160638"/>
            <a:ext cx="167457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Бірыңғай терезе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9759950" y="3935502"/>
            <a:ext cx="2351680" cy="278914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Тіркеуші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ақпараттық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жүйесі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негізінде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ақпараттық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қызметті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әзірлеу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Мемлекеттік деректер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қорының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қызметтерін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дамыту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ФЛБ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ақпарат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талап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етілетін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органдар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мен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ұйымдар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FRONT-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жүйелері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қосымшалар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порталдар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Сервис-1-мен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интеграциялау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арқылы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өтінімдерді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қабылдауды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асыру</a:t>
            </a:r>
            <a:endParaRPr lang="ru-RU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72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69949" y="1051426"/>
            <a:ext cx="2334493" cy="94442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r>
              <a:rPr lang="kk-KZ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Жалпыға бірдей декларацияны жүзеге асырудың үшінші кезеңіне дайындық</a:t>
            </a:r>
            <a:endParaRPr lang="ru-RU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73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37109" y="161244"/>
            <a:ext cx="446756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99957" y="-102782"/>
            <a:ext cx="85878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39287" y="986065"/>
            <a:ext cx="17054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Жалпыға бірдей декларациялау</a:t>
            </a:r>
          </a:p>
        </p:txBody>
      </p:sp>
      <p:sp>
        <p:nvSpPr>
          <p:cNvPr id="7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307854" y="3442469"/>
            <a:ext cx="2369373" cy="163373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Жүйені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тестілеу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СТ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360˚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портретін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жасау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ҚҚС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қайтару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пирамидасы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(экспорт)</a:t>
            </a:r>
          </a:p>
        </p:txBody>
      </p:sp>
      <p:sp>
        <p:nvSpPr>
          <p:cNvPr id="7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274261" y="2597649"/>
            <a:ext cx="427526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313997" y="5208031"/>
            <a:ext cx="2363403" cy="150709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Шағын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бизнес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тартымдылықты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арттыру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мақсатында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модификация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арғылы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мобильді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қосымшаның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функционалдығын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кенейту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95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97469" y="4622196"/>
            <a:ext cx="2303431" cy="208340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ЖТБ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ЖБД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kk-KZ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 сыртқы сауда қатысушылары үшін өтінімдерді қабылдау қызметін аяқтау бөлігінде </a:t>
            </a:r>
            <a:r>
              <a:rPr lang="en-US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SalyqBot</a:t>
            </a:r>
            <a:r>
              <a:rPr lang="en-US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kk-KZ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модификациясы</a:t>
            </a:r>
            <a:endParaRPr lang="kk-KZ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Чатботтың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техникалық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мүмкіндіктерін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кеңейту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ЖТБ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 </a:t>
            </a:r>
            <a:r>
              <a:rPr lang="ru-RU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ЖБД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қызметі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аналитикалық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панельді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әзірлеу</a:t>
            </a:r>
            <a:endParaRPr lang="ru-RU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96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76155" y="3746417"/>
            <a:ext cx="312421" cy="2022408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76135" y="3496636"/>
            <a:ext cx="108366" cy="215324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25365" y="4577121"/>
            <a:ext cx="165384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Байланыс орталығы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91566" y="3290131"/>
            <a:ext cx="2321749" cy="1193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POS + KKM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пилоттық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жобасын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жүргізу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ФДО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интеграциясы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ЭҮП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СӘИЖ</a:t>
            </a:r>
            <a:r>
              <a:rPr lang="en-US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kk-KZ" sz="12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БаҮ</a:t>
            </a:r>
            <a:endParaRPr lang="ru-RU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0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6012187" y="2155741"/>
            <a:ext cx="93011" cy="21757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srgbClr val="B39D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86452" y="2430718"/>
            <a:ext cx="324740" cy="204356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54036" y="3251161"/>
            <a:ext cx="16711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Мобильді </a:t>
            </a:r>
            <a:r>
              <a:rPr lang="kk-KZ" sz="10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</a:t>
            </a:r>
            <a:r>
              <a:rPr lang="kk-KZ" sz="1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ударымдар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48362" y="5403075"/>
            <a:ext cx="2360362" cy="129678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200" kern="0" dirty="0" smtClean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Мобильді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қосымша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арқылы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жеке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тұлғалардың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кедендік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декларациясын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коммерциялық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пайдалануға</a:t>
            </a:r>
            <a:r>
              <a:rPr lang="ru-RU" sz="1200" kern="0" dirty="0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енгізу</a:t>
            </a:r>
            <a:endParaRPr lang="ru-RU" sz="1200" kern="0" dirty="0">
              <a:solidFill>
                <a:prstClr val="black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52848" y="4548099"/>
            <a:ext cx="389325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84818" y="4273749"/>
            <a:ext cx="80745" cy="21757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742903" y="5341733"/>
            <a:ext cx="186372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Пассажирская таможенная декларация для ФЛ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50703" y="2290734"/>
            <a:ext cx="74631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7580119" y="3404810"/>
            <a:ext cx="182301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ЭШФ </a:t>
            </a:r>
          </a:p>
          <a:p>
            <a:pPr algn="ctr"/>
            <a:r>
              <a:rPr lang="kk-KZ" sz="105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ситуациялық орталығы</a:t>
            </a:r>
            <a:endParaRPr lang="kk-KZ" sz="10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0897129" y="2783226"/>
            <a:ext cx="8000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737943" y="3072888"/>
            <a:ext cx="398392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0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10114074" y="3868864"/>
            <a:ext cx="17054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5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Жеке тұлғалардың банкроттығы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>
            <a:off x="7242471" y="971944"/>
            <a:ext cx="25637" cy="555476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4833505" y="987205"/>
            <a:ext cx="29008" cy="57041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9699952" y="984435"/>
            <a:ext cx="29836" cy="572831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63556" y="4059483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1050">
              <a:solidFill>
                <a:srgbClr val="B39D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338028" y="4355171"/>
            <a:ext cx="38456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E-</a:t>
            </a:r>
            <a:r>
              <a:rPr lang="en-US" sz="105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Salyq</a:t>
            </a:r>
            <a:r>
              <a:rPr lang="en-US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Business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378</Words>
  <Application>Microsoft Office PowerPoint</Application>
  <PresentationFormat>Широкоэкранный</PresentationFormat>
  <Paragraphs>67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2" baseType="lpstr">
      <vt:lpstr>Arial Unicode MS</vt:lpstr>
      <vt:lpstr>Yu Gothic UI</vt:lpstr>
      <vt:lpstr>Arial</vt:lpstr>
      <vt:lpstr>Calibri</vt:lpstr>
      <vt:lpstr>Calibri Light</vt:lpstr>
      <vt:lpstr>Rage Italic</vt:lpstr>
      <vt:lpstr>Roboto Condensed</vt:lpstr>
      <vt:lpstr>Tahoma</vt:lpstr>
      <vt:lpstr>Times New Roman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Мырзахметова Марал Муратовна</dc:creator>
  <cp:lastModifiedBy>Мырзахметова Марал Муратовна</cp:lastModifiedBy>
  <cp:revision>116</cp:revision>
  <cp:lastPrinted>2023-02-02T10:07:32Z</cp:lastPrinted>
  <dcterms:created xsi:type="dcterms:W3CDTF">2023-01-12T03:34:29Z</dcterms:created>
  <dcterms:modified xsi:type="dcterms:W3CDTF">2023-02-06T08:30:32Z</dcterms:modified>
</cp:coreProperties>
</file>